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1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6" name="Shape 1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7" name="Shape 14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2" name="Shape 1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3" name="Shape 15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4" name="Shape 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0" name="Shape 1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8" name="Shape 1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9" name="Shape 11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6" name="Shape 1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7" name="Shape 12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4" name="Shape 1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5" name="Shape 13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0" name="Shape 1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1" name="Shape 14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12" name="Shape 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" name="Shape 13"/>
          <p:cNvSpPr txBox="1"/>
          <p:nvPr>
            <p:ph type="ctrTitle"/>
          </p:nvPr>
        </p:nvSpPr>
        <p:spPr>
          <a:xfrm>
            <a:off y="1461141" x="1997075"/>
            <a:ext cy="1470000" cx="6400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y="3002402" x="1997075"/>
            <a:ext cy="1162499" cx="6400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2032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32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032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32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032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32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032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32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032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32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032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32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032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32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032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32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032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32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/>
          <p:nvPr/>
        </p:nvSpPr>
        <p:spPr>
          <a:xfrm>
            <a:off y="0" x="0"/>
            <a:ext cy="6858000" cx="31352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6" name="Shape 16"/>
          <p:cNvSpPr/>
          <p:nvPr/>
        </p:nvSpPr>
        <p:spPr>
          <a:xfrm>
            <a:off y="0" x="3175"/>
            <a:ext cy="812800" cx="635000"/>
          </a:xfrm>
          <a:custGeom>
            <a:pathLst>
              <a:path w="400" extrusionOk="0" h="512">
                <a:moveTo>
                  <a:pt y="512" x="400"/>
                </a:moveTo>
                <a:lnTo>
                  <a:pt y="0" x="2"/>
                </a:lnTo>
                <a:lnTo>
                  <a:pt y="0" x="0"/>
                </a:lnTo>
                <a:lnTo>
                  <a:pt y="512" x="0"/>
                </a:lnTo>
                <a:lnTo>
                  <a:pt y="512" x="40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7" name="Shape 17"/>
          <p:cNvSpPr/>
          <p:nvPr/>
        </p:nvSpPr>
        <p:spPr>
          <a:xfrm>
            <a:off y="2555875" x="3175"/>
            <a:ext cy="815975" cx="635000"/>
          </a:xfrm>
          <a:custGeom>
            <a:pathLst>
              <a:path w="400" extrusionOk="0" h="514">
                <a:moveTo>
                  <a:pt y="0" x="400"/>
                </a:moveTo>
                <a:lnTo>
                  <a:pt y="0" x="0"/>
                </a:lnTo>
                <a:lnTo>
                  <a:pt y="514" x="0"/>
                </a:lnTo>
                <a:lnTo>
                  <a:pt y="514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8" name="Shape 18"/>
          <p:cNvSpPr/>
          <p:nvPr/>
        </p:nvSpPr>
        <p:spPr>
          <a:xfrm>
            <a:off y="1743075" x="3175"/>
            <a:ext cy="812800" cx="635000"/>
          </a:xfrm>
          <a:custGeom>
            <a:pathLst>
              <a:path w="400" extrusionOk="0" h="512">
                <a:moveTo>
                  <a:pt y="512" x="400"/>
                </a:moveTo>
                <a:lnTo>
                  <a:pt y="0" x="2"/>
                </a:lnTo>
                <a:lnTo>
                  <a:pt y="0" x="0"/>
                </a:lnTo>
                <a:lnTo>
                  <a:pt y="512" x="0"/>
                </a:lnTo>
                <a:lnTo>
                  <a:pt y="512" x="40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9" name="Shape 19"/>
          <p:cNvSpPr/>
          <p:nvPr/>
        </p:nvSpPr>
        <p:spPr>
          <a:xfrm>
            <a:off y="1743075" x="152400"/>
            <a:ext cy="812800" cx="1317625"/>
          </a:xfrm>
          <a:custGeom>
            <a:pathLst>
              <a:path w="830" extrusionOk="0" h="512">
                <a:moveTo>
                  <a:pt y="512" x="398"/>
                </a:moveTo>
                <a:lnTo>
                  <a:pt y="512" x="830"/>
                </a:lnTo>
                <a:lnTo>
                  <a:pt y="0" x="432"/>
                </a:lnTo>
                <a:lnTo>
                  <a:pt y="0" x="0"/>
                </a:lnTo>
                <a:lnTo>
                  <a:pt y="512" x="398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0" name="Shape 20"/>
          <p:cNvSpPr/>
          <p:nvPr/>
        </p:nvSpPr>
        <p:spPr>
          <a:xfrm>
            <a:off y="4302125" x="152400"/>
            <a:ext cy="812800" cx="1317625"/>
          </a:xfrm>
          <a:custGeom>
            <a:pathLst>
              <a:path w="830" extrusionOk="0" h="512">
                <a:moveTo>
                  <a:pt y="0" x="830"/>
                </a:moveTo>
                <a:lnTo>
                  <a:pt y="0" x="398"/>
                </a:lnTo>
                <a:lnTo>
                  <a:pt y="512" x="0"/>
                </a:lnTo>
                <a:lnTo>
                  <a:pt y="512" x="432"/>
                </a:lnTo>
                <a:lnTo>
                  <a:pt y="0" x="83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1" name="Shape 21"/>
          <p:cNvSpPr/>
          <p:nvPr/>
        </p:nvSpPr>
        <p:spPr>
          <a:xfrm>
            <a:off y="3486150" x="152400"/>
            <a:ext cy="815975" cx="1317625"/>
          </a:xfrm>
          <a:custGeom>
            <a:pathLst>
              <a:path w="830" extrusionOk="0" h="514">
                <a:moveTo>
                  <a:pt y="0" x="432"/>
                </a:moveTo>
                <a:lnTo>
                  <a:pt y="0" x="0"/>
                </a:lnTo>
                <a:lnTo>
                  <a:pt y="514" x="398"/>
                </a:lnTo>
                <a:lnTo>
                  <a:pt y="514" x="830"/>
                </a:lnTo>
                <a:lnTo>
                  <a:pt y="0" x="43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2" name="Shape 22"/>
          <p:cNvSpPr/>
          <p:nvPr/>
        </p:nvSpPr>
        <p:spPr>
          <a:xfrm>
            <a:off y="3486150" x="984250"/>
            <a:ext cy="815975" cx="1322387"/>
          </a:xfrm>
          <a:custGeom>
            <a:pathLst>
              <a:path w="833" extrusionOk="0" h="514">
                <a:moveTo>
                  <a:pt y="514" x="399"/>
                </a:moveTo>
                <a:lnTo>
                  <a:pt y="514" x="833"/>
                </a:lnTo>
                <a:lnTo>
                  <a:pt y="0" x="435"/>
                </a:lnTo>
                <a:lnTo>
                  <a:pt y="0" x="0"/>
                </a:lnTo>
                <a:lnTo>
                  <a:pt y="514" x="399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3" name="Shape 23"/>
          <p:cNvSpPr/>
          <p:nvPr/>
        </p:nvSpPr>
        <p:spPr>
          <a:xfrm>
            <a:off y="3486150" x="3175"/>
            <a:ext cy="815975" cx="635000"/>
          </a:xfrm>
          <a:custGeom>
            <a:pathLst>
              <a:path w="400" extrusionOk="0" h="514">
                <a:moveTo>
                  <a:pt y="0" x="2"/>
                </a:moveTo>
                <a:lnTo>
                  <a:pt y="0" x="0"/>
                </a:lnTo>
                <a:lnTo>
                  <a:pt y="514" x="0"/>
                </a:lnTo>
                <a:lnTo>
                  <a:pt y="514" x="400"/>
                </a:lnTo>
                <a:lnTo>
                  <a:pt y="0" x="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4" name="Shape 24"/>
          <p:cNvSpPr/>
          <p:nvPr/>
        </p:nvSpPr>
        <p:spPr>
          <a:xfrm>
            <a:off y="6045200" x="984250"/>
            <a:ext cy="812800" cx="1322387"/>
          </a:xfrm>
          <a:custGeom>
            <a:pathLst>
              <a:path w="833" extrusionOk="0" h="512">
                <a:moveTo>
                  <a:pt y="0" x="399"/>
                </a:moveTo>
                <a:lnTo>
                  <a:pt y="512" x="0"/>
                </a:lnTo>
                <a:lnTo>
                  <a:pt y="512" x="435"/>
                </a:lnTo>
                <a:lnTo>
                  <a:pt y="0" x="833"/>
                </a:lnTo>
                <a:lnTo>
                  <a:pt y="0" x="399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5" name="Shape 25"/>
          <p:cNvSpPr/>
          <p:nvPr/>
        </p:nvSpPr>
        <p:spPr>
          <a:xfrm>
            <a:off y="5232400" x="984250"/>
            <a:ext cy="812800" cx="1322387"/>
          </a:xfrm>
          <a:custGeom>
            <a:pathLst>
              <a:path w="833" extrusionOk="0" h="512">
                <a:moveTo>
                  <a:pt y="0" x="435"/>
                </a:moveTo>
                <a:lnTo>
                  <a:pt y="0" x="0"/>
                </a:lnTo>
                <a:lnTo>
                  <a:pt y="512" x="399"/>
                </a:lnTo>
                <a:lnTo>
                  <a:pt y="512" x="833"/>
                </a:lnTo>
                <a:lnTo>
                  <a:pt y="0" x="435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6" name="Shape 26"/>
          <p:cNvSpPr/>
          <p:nvPr/>
        </p:nvSpPr>
        <p:spPr>
          <a:xfrm>
            <a:off y="5232400" x="1820863"/>
            <a:ext cy="812800" cx="1317625"/>
          </a:xfrm>
          <a:custGeom>
            <a:pathLst>
              <a:path w="830" extrusionOk="0" h="512">
                <a:moveTo>
                  <a:pt y="0" x="434"/>
                </a:moveTo>
                <a:lnTo>
                  <a:pt y="0" x="0"/>
                </a:lnTo>
                <a:lnTo>
                  <a:pt y="512" x="398"/>
                </a:lnTo>
                <a:lnTo>
                  <a:pt y="512" x="830"/>
                </a:lnTo>
                <a:lnTo>
                  <a:pt y="0" x="434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7" name="Shape 27"/>
          <p:cNvSpPr/>
          <p:nvPr/>
        </p:nvSpPr>
        <p:spPr>
          <a:xfrm>
            <a:off y="812800" x="3175"/>
            <a:ext cy="8128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8" name="Shape 28"/>
          <p:cNvSpPr/>
          <p:nvPr/>
        </p:nvSpPr>
        <p:spPr>
          <a:xfrm>
            <a:off y="2555875" x="152400"/>
            <a:ext cy="815975" cx="1317625"/>
          </a:xfrm>
          <a:custGeom>
            <a:pathLst>
              <a:path w="830" extrusionOk="0" h="514">
                <a:moveTo>
                  <a:pt y="514" x="0"/>
                </a:moveTo>
                <a:lnTo>
                  <a:pt y="514" x="432"/>
                </a:lnTo>
                <a:lnTo>
                  <a:pt y="0" x="830"/>
                </a:lnTo>
                <a:lnTo>
                  <a:pt y="0" x="398"/>
                </a:lnTo>
                <a:lnTo>
                  <a:pt y="514" x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9" name="Shape 29"/>
          <p:cNvSpPr/>
          <p:nvPr/>
        </p:nvSpPr>
        <p:spPr>
          <a:xfrm>
            <a:off y="4302125" x="984250"/>
            <a:ext cy="812800" cx="1322387"/>
          </a:xfrm>
          <a:custGeom>
            <a:pathLst>
              <a:path w="833" extrusionOk="0" h="512">
                <a:moveTo>
                  <a:pt y="512" x="0"/>
                </a:moveTo>
                <a:lnTo>
                  <a:pt y="512" x="435"/>
                </a:lnTo>
                <a:lnTo>
                  <a:pt y="0" x="833"/>
                </a:lnTo>
                <a:lnTo>
                  <a:pt y="0" x="399"/>
                </a:lnTo>
                <a:lnTo>
                  <a:pt y="512" x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0" name="Shape 30"/>
          <p:cNvSpPr/>
          <p:nvPr/>
        </p:nvSpPr>
        <p:spPr>
          <a:xfrm>
            <a:off y="4302125" x="3175"/>
            <a:ext cy="8128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1" name="Shape 31"/>
          <p:cNvSpPr/>
          <p:nvPr/>
        </p:nvSpPr>
        <p:spPr>
          <a:xfrm>
            <a:off y="6045200" x="1820863"/>
            <a:ext cy="812800" cx="1317625"/>
          </a:xfrm>
          <a:custGeom>
            <a:pathLst>
              <a:path w="830" extrusionOk="0" h="512">
                <a:moveTo>
                  <a:pt y="0" x="398"/>
                </a:moveTo>
                <a:lnTo>
                  <a:pt y="512" x="0"/>
                </a:lnTo>
                <a:lnTo>
                  <a:pt y="512" x="434"/>
                </a:lnTo>
                <a:lnTo>
                  <a:pt y="0" x="830"/>
                </a:lnTo>
                <a:lnTo>
                  <a:pt y="0" x="398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2" name="Shape 32"/>
          <p:cNvSpPr/>
          <p:nvPr/>
        </p:nvSpPr>
        <p:spPr>
          <a:xfrm>
            <a:off y="6045200" x="152400"/>
            <a:ext cy="812800" cx="1317625"/>
          </a:xfrm>
          <a:custGeom>
            <a:pathLst>
              <a:path w="830" extrusionOk="0" h="512">
                <a:moveTo>
                  <a:pt y="0" x="398"/>
                </a:moveTo>
                <a:lnTo>
                  <a:pt y="512" x="0"/>
                </a:lnTo>
                <a:lnTo>
                  <a:pt y="512" x="432"/>
                </a:lnTo>
                <a:lnTo>
                  <a:pt y="0" x="830"/>
                </a:lnTo>
                <a:lnTo>
                  <a:pt y="0" x="398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3" name="Shape 33"/>
          <p:cNvSpPr/>
          <p:nvPr/>
        </p:nvSpPr>
        <p:spPr>
          <a:xfrm>
            <a:off y="6045200" x="3175"/>
            <a:ext cy="8128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4" name="Shape 34"/>
          <p:cNvSpPr/>
          <p:nvPr/>
        </p:nvSpPr>
        <p:spPr>
          <a:xfrm>
            <a:off y="5232400" x="3175"/>
            <a:ext cy="812800" cx="635000"/>
          </a:xfrm>
          <a:custGeom>
            <a:pathLst>
              <a:path w="400" extrusionOk="0" h="512">
                <a:moveTo>
                  <a:pt y="512" x="400"/>
                </a:moveTo>
                <a:lnTo>
                  <a:pt y="0" x="2"/>
                </a:lnTo>
                <a:lnTo>
                  <a:pt y="0" x="0"/>
                </a:lnTo>
                <a:lnTo>
                  <a:pt y="512" x="0"/>
                </a:lnTo>
                <a:lnTo>
                  <a:pt y="512" x="40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5" name="Shape 35"/>
          <p:cNvSpPr/>
          <p:nvPr/>
        </p:nvSpPr>
        <p:spPr>
          <a:xfrm>
            <a:off y="5232400" x="152400"/>
            <a:ext cy="812800" cx="1317625"/>
          </a:xfrm>
          <a:custGeom>
            <a:pathLst>
              <a:path w="830" extrusionOk="0" h="512">
                <a:moveTo>
                  <a:pt y="512" x="398"/>
                </a:moveTo>
                <a:lnTo>
                  <a:pt y="512" x="830"/>
                </a:lnTo>
                <a:lnTo>
                  <a:pt y="0" x="432"/>
                </a:lnTo>
                <a:lnTo>
                  <a:pt y="0" x="0"/>
                </a:lnTo>
                <a:lnTo>
                  <a:pt y="512" x="398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6" name="Shape 36"/>
          <p:cNvSpPr/>
          <p:nvPr/>
        </p:nvSpPr>
        <p:spPr>
          <a:xfrm>
            <a:off y="0" x="7415211"/>
            <a:ext cy="816301" cx="1555750"/>
          </a:xfrm>
          <a:custGeom>
            <a:pathLst>
              <a:path w="980" extrusionOk="0" h="607">
                <a:moveTo>
                  <a:pt y="607" x="510"/>
                </a:moveTo>
                <a:lnTo>
                  <a:pt y="0" x="980"/>
                </a:lnTo>
                <a:lnTo>
                  <a:pt y="0" x="470"/>
                </a:lnTo>
                <a:lnTo>
                  <a:pt y="607" x="0"/>
                </a:lnTo>
                <a:lnTo>
                  <a:pt y="607" x="510"/>
                </a:lnTo>
                <a:lnTo>
                  <a:pt y="607" x="51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7" name="Shape 37"/>
          <p:cNvSpPr/>
          <p:nvPr/>
        </p:nvSpPr>
        <p:spPr>
          <a:xfrm>
            <a:off y="1746911" x="8397875"/>
            <a:ext cy="813611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8" name="Shape 38"/>
          <p:cNvSpPr/>
          <p:nvPr/>
        </p:nvSpPr>
        <p:spPr>
          <a:xfrm>
            <a:off y="2560524" x="8397875"/>
            <a:ext cy="813611" cx="746125"/>
          </a:xfrm>
          <a:custGeom>
            <a:pathLst>
              <a:path w="470" extrusionOk="0" h="605">
                <a:moveTo>
                  <a:pt y="0" x="0"/>
                </a:moveTo>
                <a:lnTo>
                  <a:pt y="605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9" name="Shape 39"/>
          <p:cNvSpPr/>
          <p:nvPr/>
        </p:nvSpPr>
        <p:spPr>
          <a:xfrm>
            <a:off y="2689" x="8397875"/>
            <a:ext cy="813611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40" name="Shape 40"/>
          <p:cNvSpPr/>
          <p:nvPr/>
        </p:nvSpPr>
        <p:spPr>
          <a:xfrm>
            <a:off y="816300" x="8397875"/>
            <a:ext cy="809578" cx="746125"/>
          </a:xfrm>
          <a:custGeom>
            <a:pathLst>
              <a:path w="470" extrusionOk="0" h="602">
                <a:moveTo>
                  <a:pt y="0" x="0"/>
                </a:moveTo>
                <a:lnTo>
                  <a:pt y="602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41" name="Shape 41"/>
          <p:cNvSpPr/>
          <p:nvPr/>
        </p:nvSpPr>
        <p:spPr>
          <a:xfrm>
            <a:off y="816300" x="7415211"/>
            <a:ext cy="813611" cx="1555750"/>
          </a:xfrm>
          <a:custGeom>
            <a:pathLst>
              <a:path w="980" extrusionOk="0" h="605">
                <a:moveTo>
                  <a:pt y="0" x="510"/>
                </a:moveTo>
                <a:lnTo>
                  <a:pt y="605" x="980"/>
                </a:lnTo>
                <a:lnTo>
                  <a:pt y="605" x="470"/>
                </a:lnTo>
                <a:lnTo>
                  <a:pt y="0" x="0"/>
                </a:lnTo>
                <a:lnTo>
                  <a:pt y="0" x="510"/>
                </a:lnTo>
                <a:lnTo>
                  <a:pt y="0" x="51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42" name="Shape 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y="274637" x="457200"/>
            <a:ext cy="1143000" cx="687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>
              <a:buNone/>
              <a:defRPr sz="3600"/>
            </a:lvl1pPr>
            <a:lvl2pPr rtl="0">
              <a:buNone/>
              <a:defRPr sz="3600"/>
            </a:lvl2pPr>
            <a:lvl3pPr rtl="0">
              <a:buNone/>
              <a:defRPr sz="3600"/>
            </a:lvl3pPr>
            <a:lvl4pPr rtl="0">
              <a:buNone/>
              <a:defRPr sz="3600"/>
            </a:lvl4pPr>
            <a:lvl5pPr rtl="0">
              <a:buNone/>
              <a:defRPr sz="3600"/>
            </a:lvl5pPr>
            <a:lvl6pPr rtl="0">
              <a:buNone/>
              <a:defRPr sz="3600"/>
            </a:lvl6pPr>
            <a:lvl7pPr rtl="0">
              <a:buNone/>
              <a:defRPr sz="3600"/>
            </a:lvl7pPr>
            <a:lvl8pPr rtl="0">
              <a:buNone/>
              <a:defRPr sz="3600"/>
            </a:lvl8pPr>
            <a:lvl9pPr rtl="0">
              <a:buNone/>
              <a:defRPr sz="3600"/>
            </a:lvl9pPr>
          </a:lstStyle>
          <a:p/>
        </p:txBody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y="1600200" x="457200"/>
            <a:ext cy="48401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0"/>
              </a:spcBef>
              <a:buClr>
                <a:schemeClr val="lt1"/>
              </a:buClr>
              <a:buSzPct val="166666"/>
              <a:buFont typeface="Arial"/>
              <a:buChar char="•"/>
              <a:defRPr sz="3200">
                <a:solidFill>
                  <a:schemeClr val="lt1"/>
                </a:solidFill>
              </a:defRPr>
            </a:lvl1pPr>
            <a:lvl2pPr algn="l" rtl="0" indent="-285750" marL="742950">
              <a:spcBef>
                <a:spcPts val="560"/>
              </a:spcBef>
              <a:buClr>
                <a:schemeClr val="lt1"/>
              </a:buClr>
              <a:buSzPct val="100000"/>
              <a:buFont typeface="Courier New"/>
              <a:buChar char="o"/>
              <a:defRPr sz="2800">
                <a:solidFill>
                  <a:schemeClr val="lt1"/>
                </a:solidFill>
              </a:defRPr>
            </a:lvl2pPr>
            <a:lvl3pPr algn="l" rtl="0" indent="-228600" marL="114300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z="2400">
                <a:solidFill>
                  <a:schemeClr val="lt1"/>
                </a:solidFill>
              </a:defRPr>
            </a:lvl3pPr>
            <a:lvl4pPr algn="l" rtl="0" indent="-228600" marL="1600200">
              <a:spcBef>
                <a:spcPts val="400"/>
              </a:spcBef>
              <a:buClr>
                <a:schemeClr val="lt1"/>
              </a:buClr>
              <a:buSzPct val="166666"/>
              <a:buFont typeface="Arial"/>
              <a:buChar char="•"/>
              <a:defRPr sz="2000">
                <a:solidFill>
                  <a:schemeClr val="lt1"/>
                </a:solidFill>
              </a:defRPr>
            </a:lvl4pPr>
            <a:lvl5pPr algn="l" rtl="0" indent="-228600" marL="2057400">
              <a:spcBef>
                <a:spcPts val="400"/>
              </a:spcBef>
              <a:buClr>
                <a:schemeClr val="lt1"/>
              </a:buClr>
              <a:buSzPct val="100000"/>
              <a:buFont typeface="Courier New"/>
              <a:buChar char="o"/>
              <a:defRPr sz="2000">
                <a:solidFill>
                  <a:schemeClr val="lt1"/>
                </a:solidFill>
              </a:defRPr>
            </a:lvl5pPr>
            <a:lvl6pPr algn="l" rtl="0" indent="-228600" marL="2514600">
              <a:spcBef>
                <a:spcPts val="400"/>
              </a:spcBef>
              <a:buClr>
                <a:schemeClr val="lt1"/>
              </a:buClr>
              <a:buSzPct val="100000"/>
              <a:buFont typeface="Wingdings"/>
              <a:buChar char="§"/>
              <a:defRPr sz="2000">
                <a:solidFill>
                  <a:schemeClr val="lt1"/>
                </a:solidFill>
              </a:defRPr>
            </a:lvl6pPr>
            <a:lvl7pPr algn="l" rtl="0" indent="-228600" marL="2971800">
              <a:spcBef>
                <a:spcPts val="400"/>
              </a:spcBef>
              <a:buClr>
                <a:schemeClr val="lt1"/>
              </a:buClr>
              <a:buSzPct val="166666"/>
              <a:buFont typeface="Arial"/>
              <a:buChar char="•"/>
              <a:defRPr sz="2000">
                <a:solidFill>
                  <a:schemeClr val="lt1"/>
                </a:solidFill>
              </a:defRPr>
            </a:lvl7pPr>
            <a:lvl8pPr algn="l" rtl="0" indent="-228600" marL="3429000">
              <a:spcBef>
                <a:spcPts val="400"/>
              </a:spcBef>
              <a:buClr>
                <a:schemeClr val="lt1"/>
              </a:buClr>
              <a:buSzPct val="100000"/>
              <a:buFont typeface="Courier New"/>
              <a:buChar char="o"/>
              <a:defRPr baseline="0" sz="2000">
                <a:solidFill>
                  <a:schemeClr val="lt1"/>
                </a:solidFill>
              </a:defRPr>
            </a:lvl8pPr>
            <a:lvl9pPr algn="l" rtl="0" indent="-228600" marL="3886200">
              <a:spcBef>
                <a:spcPts val="400"/>
              </a:spcBef>
              <a:buClr>
                <a:schemeClr val="lt1"/>
              </a:buClr>
              <a:buSzPct val="100000"/>
              <a:buFont typeface="Wingdings"/>
              <a:buChar char="§"/>
              <a:defRPr baseline="0" sz="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Shape 45"/>
          <p:cNvSpPr/>
          <p:nvPr/>
        </p:nvSpPr>
        <p:spPr>
          <a:xfrm>
            <a:off y="0" x="7415211"/>
            <a:ext cy="816301" cx="1555750"/>
          </a:xfrm>
          <a:custGeom>
            <a:pathLst>
              <a:path w="980" extrusionOk="0" h="607">
                <a:moveTo>
                  <a:pt y="607" x="510"/>
                </a:moveTo>
                <a:lnTo>
                  <a:pt y="0" x="980"/>
                </a:lnTo>
                <a:lnTo>
                  <a:pt y="0" x="470"/>
                </a:lnTo>
                <a:lnTo>
                  <a:pt y="607" x="0"/>
                </a:lnTo>
                <a:lnTo>
                  <a:pt y="607" x="510"/>
                </a:lnTo>
                <a:lnTo>
                  <a:pt y="607" x="51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46" name="Shape 46"/>
          <p:cNvSpPr/>
          <p:nvPr/>
        </p:nvSpPr>
        <p:spPr>
          <a:xfrm>
            <a:off y="1746911" x="8397875"/>
            <a:ext cy="813611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47" name="Shape 47"/>
          <p:cNvSpPr/>
          <p:nvPr/>
        </p:nvSpPr>
        <p:spPr>
          <a:xfrm>
            <a:off y="2560524" x="8397875"/>
            <a:ext cy="813611" cx="746125"/>
          </a:xfrm>
          <a:custGeom>
            <a:pathLst>
              <a:path w="470" extrusionOk="0" h="605">
                <a:moveTo>
                  <a:pt y="0" x="0"/>
                </a:moveTo>
                <a:lnTo>
                  <a:pt y="605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48" name="Shape 48"/>
          <p:cNvSpPr/>
          <p:nvPr/>
        </p:nvSpPr>
        <p:spPr>
          <a:xfrm>
            <a:off y="816300" x="7415211"/>
            <a:ext cy="813611" cx="1555750"/>
          </a:xfrm>
          <a:custGeom>
            <a:pathLst>
              <a:path w="980" extrusionOk="0" h="605">
                <a:moveTo>
                  <a:pt y="0" x="510"/>
                </a:moveTo>
                <a:lnTo>
                  <a:pt y="605" x="980"/>
                </a:lnTo>
                <a:lnTo>
                  <a:pt y="605" x="470"/>
                </a:lnTo>
                <a:lnTo>
                  <a:pt y="0" x="0"/>
                </a:lnTo>
                <a:lnTo>
                  <a:pt y="0" x="510"/>
                </a:lnTo>
                <a:lnTo>
                  <a:pt y="0" x="51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49" name="Shape 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y="274637" x="457200"/>
            <a:ext cy="1143000" cx="687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1pPr>
            <a:lvl2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2pPr>
            <a:lvl3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3pPr>
            <a:lvl4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4pPr>
            <a:lvl5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5pPr>
            <a:lvl6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6pPr>
            <a:lvl7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7pPr>
            <a:lvl8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8pPr>
            <a:lvl9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y="1600200" x="457200"/>
            <a:ext cy="4840199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None/>
              <a:defRPr sz="2800"/>
            </a:lvl1pPr>
            <a:lvl2pPr rtl="0">
              <a:buNone/>
              <a:defRPr sz="2400"/>
            </a:lvl2pPr>
            <a:lvl3pPr rtl="0">
              <a:buNone/>
              <a:defRPr sz="20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/>
        </p:txBody>
      </p:sp>
      <p:sp>
        <p:nvSpPr>
          <p:cNvPr id="52" name="Shape 52"/>
          <p:cNvSpPr txBox="1"/>
          <p:nvPr>
            <p:ph idx="2" type="body"/>
          </p:nvPr>
        </p:nvSpPr>
        <p:spPr>
          <a:xfrm>
            <a:off y="1600200" x="4648200"/>
            <a:ext cy="4840199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None/>
              <a:defRPr sz="2800"/>
            </a:lvl1pPr>
            <a:lvl2pPr rtl="0">
              <a:buNone/>
              <a:defRPr sz="2400"/>
            </a:lvl2pPr>
            <a:lvl3pPr rtl="0">
              <a:buNone/>
              <a:defRPr sz="20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/>
        </p:txBody>
      </p:sp>
      <p:sp>
        <p:nvSpPr>
          <p:cNvPr id="53" name="Shape 53"/>
          <p:cNvSpPr/>
          <p:nvPr/>
        </p:nvSpPr>
        <p:spPr>
          <a:xfrm>
            <a:off y="0" x="7415211"/>
            <a:ext cy="816301" cx="1555750"/>
          </a:xfrm>
          <a:custGeom>
            <a:pathLst>
              <a:path w="980" extrusionOk="0" h="607">
                <a:moveTo>
                  <a:pt y="607" x="510"/>
                </a:moveTo>
                <a:lnTo>
                  <a:pt y="0" x="980"/>
                </a:lnTo>
                <a:lnTo>
                  <a:pt y="0" x="470"/>
                </a:lnTo>
                <a:lnTo>
                  <a:pt y="607" x="0"/>
                </a:lnTo>
                <a:lnTo>
                  <a:pt y="607" x="510"/>
                </a:lnTo>
                <a:lnTo>
                  <a:pt y="607" x="51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54" name="Shape 54"/>
          <p:cNvSpPr/>
          <p:nvPr/>
        </p:nvSpPr>
        <p:spPr>
          <a:xfrm>
            <a:off y="1746911" x="8397875"/>
            <a:ext cy="813611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55" name="Shape 55"/>
          <p:cNvSpPr/>
          <p:nvPr/>
        </p:nvSpPr>
        <p:spPr>
          <a:xfrm>
            <a:off y="2560524" x="8397875"/>
            <a:ext cy="813611" cx="746125"/>
          </a:xfrm>
          <a:custGeom>
            <a:pathLst>
              <a:path w="470" extrusionOk="0" h="605">
                <a:moveTo>
                  <a:pt y="0" x="0"/>
                </a:moveTo>
                <a:lnTo>
                  <a:pt y="605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56" name="Shape 56"/>
          <p:cNvSpPr/>
          <p:nvPr/>
        </p:nvSpPr>
        <p:spPr>
          <a:xfrm>
            <a:off y="816300" x="7415211"/>
            <a:ext cy="813611" cx="1555750"/>
          </a:xfrm>
          <a:custGeom>
            <a:pathLst>
              <a:path w="980" extrusionOk="0" h="605">
                <a:moveTo>
                  <a:pt y="0" x="510"/>
                </a:moveTo>
                <a:lnTo>
                  <a:pt y="605" x="980"/>
                </a:lnTo>
                <a:lnTo>
                  <a:pt y="605" x="470"/>
                </a:lnTo>
                <a:lnTo>
                  <a:pt y="0" x="0"/>
                </a:lnTo>
                <a:lnTo>
                  <a:pt y="0" x="510"/>
                </a:lnTo>
                <a:lnTo>
                  <a:pt y="0" x="51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y="274637" x="457200"/>
            <a:ext cy="1143000" cx="687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1pPr>
            <a:lvl2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2pPr>
            <a:lvl3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3pPr>
            <a:lvl4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4pPr>
            <a:lvl5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5pPr>
            <a:lvl6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6pPr>
            <a:lvl7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7pPr>
            <a:lvl8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8pPr>
            <a:lvl9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9" name="Shape 59"/>
          <p:cNvSpPr/>
          <p:nvPr/>
        </p:nvSpPr>
        <p:spPr>
          <a:xfrm>
            <a:off y="3486150" x="3175"/>
            <a:ext cy="815975" cx="635000"/>
          </a:xfrm>
          <a:custGeom>
            <a:pathLst>
              <a:path w="400" extrusionOk="0" h="514">
                <a:moveTo>
                  <a:pt y="0" x="2"/>
                </a:moveTo>
                <a:lnTo>
                  <a:pt y="0" x="0"/>
                </a:lnTo>
                <a:lnTo>
                  <a:pt y="514" x="0"/>
                </a:lnTo>
                <a:lnTo>
                  <a:pt y="514" x="400"/>
                </a:lnTo>
                <a:lnTo>
                  <a:pt y="0" x="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0" name="Shape 60"/>
          <p:cNvSpPr/>
          <p:nvPr/>
        </p:nvSpPr>
        <p:spPr>
          <a:xfrm>
            <a:off y="4302125" x="3175"/>
            <a:ext cy="8128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1" name="Shape 61"/>
          <p:cNvSpPr/>
          <p:nvPr/>
        </p:nvSpPr>
        <p:spPr>
          <a:xfrm>
            <a:off y="6045200" x="152400"/>
            <a:ext cy="812800" cx="1317625"/>
          </a:xfrm>
          <a:custGeom>
            <a:pathLst>
              <a:path w="830" extrusionOk="0" h="512">
                <a:moveTo>
                  <a:pt y="0" x="398"/>
                </a:moveTo>
                <a:lnTo>
                  <a:pt y="512" x="0"/>
                </a:lnTo>
                <a:lnTo>
                  <a:pt y="512" x="432"/>
                </a:lnTo>
                <a:lnTo>
                  <a:pt y="0" x="830"/>
                </a:lnTo>
                <a:lnTo>
                  <a:pt y="0" x="398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2" name="Shape 62"/>
          <p:cNvSpPr/>
          <p:nvPr/>
        </p:nvSpPr>
        <p:spPr>
          <a:xfrm>
            <a:off y="5232400" x="152400"/>
            <a:ext cy="812800" cx="1317625"/>
          </a:xfrm>
          <a:custGeom>
            <a:pathLst>
              <a:path w="830" extrusionOk="0" h="512">
                <a:moveTo>
                  <a:pt y="512" x="398"/>
                </a:moveTo>
                <a:lnTo>
                  <a:pt y="512" x="830"/>
                </a:lnTo>
                <a:lnTo>
                  <a:pt y="0" x="432"/>
                </a:lnTo>
                <a:lnTo>
                  <a:pt y="0" x="0"/>
                </a:lnTo>
                <a:lnTo>
                  <a:pt y="512" x="398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3" name="Shape 63"/>
          <p:cNvSpPr/>
          <p:nvPr/>
        </p:nvSpPr>
        <p:spPr>
          <a:xfrm>
            <a:off y="0" x="7415211"/>
            <a:ext cy="816301" cx="1555750"/>
          </a:xfrm>
          <a:custGeom>
            <a:pathLst>
              <a:path w="980" extrusionOk="0" h="607">
                <a:moveTo>
                  <a:pt y="607" x="510"/>
                </a:moveTo>
                <a:lnTo>
                  <a:pt y="0" x="980"/>
                </a:lnTo>
                <a:lnTo>
                  <a:pt y="0" x="470"/>
                </a:lnTo>
                <a:lnTo>
                  <a:pt y="607" x="0"/>
                </a:lnTo>
                <a:lnTo>
                  <a:pt y="607" x="510"/>
                </a:lnTo>
                <a:lnTo>
                  <a:pt y="607" x="51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4" name="Shape 64"/>
          <p:cNvSpPr/>
          <p:nvPr/>
        </p:nvSpPr>
        <p:spPr>
          <a:xfrm>
            <a:off y="1746911" x="8397875"/>
            <a:ext cy="813611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5" name="Shape 65"/>
          <p:cNvSpPr/>
          <p:nvPr/>
        </p:nvSpPr>
        <p:spPr>
          <a:xfrm>
            <a:off y="2560524" x="8397875"/>
            <a:ext cy="813611" cx="746125"/>
          </a:xfrm>
          <a:custGeom>
            <a:pathLst>
              <a:path w="470" extrusionOk="0" h="605">
                <a:moveTo>
                  <a:pt y="0" x="0"/>
                </a:moveTo>
                <a:lnTo>
                  <a:pt y="605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6" name="Shape 66"/>
          <p:cNvSpPr/>
          <p:nvPr/>
        </p:nvSpPr>
        <p:spPr>
          <a:xfrm>
            <a:off y="816300" x="7415211"/>
            <a:ext cy="813611" cx="1555750"/>
          </a:xfrm>
          <a:custGeom>
            <a:pathLst>
              <a:path w="980" extrusionOk="0" h="605">
                <a:moveTo>
                  <a:pt y="0" x="510"/>
                </a:moveTo>
                <a:lnTo>
                  <a:pt y="605" x="980"/>
                </a:lnTo>
                <a:lnTo>
                  <a:pt y="605" x="470"/>
                </a:lnTo>
                <a:lnTo>
                  <a:pt y="0" x="0"/>
                </a:lnTo>
                <a:lnTo>
                  <a:pt y="0" x="510"/>
                </a:lnTo>
                <a:lnTo>
                  <a:pt y="0" x="51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67" name="Shape 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" name="Shape 68"/>
          <p:cNvSpPr txBox="1"/>
          <p:nvPr>
            <p:ph idx="1" type="body"/>
          </p:nvPr>
        </p:nvSpPr>
        <p:spPr>
          <a:xfrm>
            <a:off y="4427537" x="1574800"/>
            <a:ext cy="6843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14300" marL="0">
              <a:buSzPct val="100000"/>
              <a:buNone/>
              <a:defRPr sz="1800"/>
            </a:lvl1pPr>
            <a:lvl2pPr algn="ctr" rtl="0" indent="114300" marL="0">
              <a:buSzPct val="100000"/>
              <a:buNone/>
              <a:defRPr sz="1800"/>
            </a:lvl2pPr>
            <a:lvl3pPr algn="ctr" rtl="0" indent="114300" marL="0">
              <a:buSzPct val="100000"/>
              <a:buNone/>
              <a:defRPr sz="1800"/>
            </a:lvl3pPr>
            <a:lvl4pPr algn="ctr" rtl="0" indent="114300" marL="0">
              <a:buSzPct val="100000"/>
              <a:buNone/>
              <a:defRPr sz="1800"/>
            </a:lvl4pPr>
            <a:lvl5pPr algn="ctr" rtl="0" indent="114300" marL="0">
              <a:buSzPct val="100000"/>
              <a:buNone/>
              <a:defRPr sz="1800"/>
            </a:lvl5pPr>
            <a:lvl6pPr algn="ctr" rtl="0" indent="114300" marL="0">
              <a:buSzPct val="100000"/>
              <a:buNone/>
              <a:defRPr sz="1800"/>
            </a:lvl6pPr>
            <a:lvl7pPr algn="ctr" rtl="0" indent="114300" marL="0">
              <a:buSzPct val="100000"/>
              <a:buNone/>
              <a:defRPr sz="1800"/>
            </a:lvl7pPr>
            <a:lvl8pPr algn="ctr" rtl="0" indent="114300" marL="0">
              <a:buSzPct val="100000"/>
              <a:buNone/>
              <a:defRPr sz="1800"/>
            </a:lvl8pPr>
            <a:lvl9pPr algn="ctr" rtl="0" indent="114300" marL="0">
              <a:buSzPct val="100000"/>
              <a:buNone/>
              <a:defRPr sz="1800"/>
            </a:lvl9pPr>
          </a:lstStyle>
          <a:p/>
        </p:txBody>
      </p:sp>
      <p:sp>
        <p:nvSpPr>
          <p:cNvPr id="69" name="Shape 69"/>
          <p:cNvSpPr/>
          <p:nvPr/>
        </p:nvSpPr>
        <p:spPr>
          <a:xfrm>
            <a:off y="3486150" x="3175"/>
            <a:ext cy="815975" cx="635000"/>
          </a:xfrm>
          <a:custGeom>
            <a:pathLst>
              <a:path w="400" extrusionOk="0" h="514">
                <a:moveTo>
                  <a:pt y="0" x="2"/>
                </a:moveTo>
                <a:lnTo>
                  <a:pt y="0" x="0"/>
                </a:lnTo>
                <a:lnTo>
                  <a:pt y="514" x="0"/>
                </a:lnTo>
                <a:lnTo>
                  <a:pt y="514" x="400"/>
                </a:lnTo>
                <a:lnTo>
                  <a:pt y="0" x="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0" name="Shape 70"/>
          <p:cNvSpPr/>
          <p:nvPr/>
        </p:nvSpPr>
        <p:spPr>
          <a:xfrm>
            <a:off y="4302125" x="3175"/>
            <a:ext cy="8128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1" name="Shape 71"/>
          <p:cNvSpPr/>
          <p:nvPr/>
        </p:nvSpPr>
        <p:spPr>
          <a:xfrm>
            <a:off y="6045200" x="152400"/>
            <a:ext cy="812800" cx="1317625"/>
          </a:xfrm>
          <a:custGeom>
            <a:pathLst>
              <a:path w="830" extrusionOk="0" h="512">
                <a:moveTo>
                  <a:pt y="0" x="398"/>
                </a:moveTo>
                <a:lnTo>
                  <a:pt y="512" x="0"/>
                </a:lnTo>
                <a:lnTo>
                  <a:pt y="512" x="432"/>
                </a:lnTo>
                <a:lnTo>
                  <a:pt y="0" x="830"/>
                </a:lnTo>
                <a:lnTo>
                  <a:pt y="0" x="398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2" name="Shape 72"/>
          <p:cNvSpPr/>
          <p:nvPr/>
        </p:nvSpPr>
        <p:spPr>
          <a:xfrm>
            <a:off y="5232400" x="152400"/>
            <a:ext cy="812800" cx="1317625"/>
          </a:xfrm>
          <a:custGeom>
            <a:pathLst>
              <a:path w="830" extrusionOk="0" h="512">
                <a:moveTo>
                  <a:pt y="512" x="398"/>
                </a:moveTo>
                <a:lnTo>
                  <a:pt y="512" x="830"/>
                </a:lnTo>
                <a:lnTo>
                  <a:pt y="0" x="432"/>
                </a:lnTo>
                <a:lnTo>
                  <a:pt y="0" x="0"/>
                </a:lnTo>
                <a:lnTo>
                  <a:pt y="512" x="398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3" name="Shape 73"/>
          <p:cNvSpPr/>
          <p:nvPr/>
        </p:nvSpPr>
        <p:spPr>
          <a:xfrm>
            <a:off y="0" x="7415211"/>
            <a:ext cy="816301" cx="1555750"/>
          </a:xfrm>
          <a:custGeom>
            <a:pathLst>
              <a:path w="980" extrusionOk="0" h="607">
                <a:moveTo>
                  <a:pt y="607" x="510"/>
                </a:moveTo>
                <a:lnTo>
                  <a:pt y="0" x="980"/>
                </a:lnTo>
                <a:lnTo>
                  <a:pt y="0" x="470"/>
                </a:lnTo>
                <a:lnTo>
                  <a:pt y="607" x="0"/>
                </a:lnTo>
                <a:lnTo>
                  <a:pt y="607" x="510"/>
                </a:lnTo>
                <a:lnTo>
                  <a:pt y="607" x="51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4" name="Shape 74"/>
          <p:cNvSpPr/>
          <p:nvPr/>
        </p:nvSpPr>
        <p:spPr>
          <a:xfrm>
            <a:off y="1746911" x="8397875"/>
            <a:ext cy="813611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5" name="Shape 75"/>
          <p:cNvSpPr/>
          <p:nvPr/>
        </p:nvSpPr>
        <p:spPr>
          <a:xfrm>
            <a:off y="2560524" x="8397875"/>
            <a:ext cy="813611" cx="746125"/>
          </a:xfrm>
          <a:custGeom>
            <a:pathLst>
              <a:path w="470" extrusionOk="0" h="605">
                <a:moveTo>
                  <a:pt y="0" x="0"/>
                </a:moveTo>
                <a:lnTo>
                  <a:pt y="605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6" name="Shape 76"/>
          <p:cNvSpPr/>
          <p:nvPr/>
        </p:nvSpPr>
        <p:spPr>
          <a:xfrm>
            <a:off y="816300" x="7415211"/>
            <a:ext cy="813611" cx="1555750"/>
          </a:xfrm>
          <a:custGeom>
            <a:pathLst>
              <a:path w="980" extrusionOk="0" h="605">
                <a:moveTo>
                  <a:pt y="0" x="510"/>
                </a:moveTo>
                <a:lnTo>
                  <a:pt y="605" x="980"/>
                </a:lnTo>
                <a:lnTo>
                  <a:pt y="605" x="470"/>
                </a:lnTo>
                <a:lnTo>
                  <a:pt y="0" x="0"/>
                </a:lnTo>
                <a:lnTo>
                  <a:pt y="0" x="510"/>
                </a:lnTo>
                <a:lnTo>
                  <a:pt y="0" x="51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77" name="Shape 77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rgbClr val="2890DA"/>
            </a:gs>
            <a:gs pos="100000">
              <a:schemeClr val="dk2"/>
            </a:gs>
          </a:gsLst>
          <a:path path="circle">
            <a:fillToRect t="100%" r="100%"/>
          </a:path>
          <a:tileRect b="-100%" l="-100%"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687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5261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32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56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2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40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20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40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20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40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20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40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20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40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20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40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20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Shape 7"/>
          <p:cNvSpPr/>
          <p:nvPr/>
        </p:nvSpPr>
        <p:spPr>
          <a:xfrm>
            <a:off y="0" x="0"/>
            <a:ext cy="6858000" cx="31352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8" name="Shape 8"/>
          <p:cNvSpPr/>
          <p:nvPr/>
        </p:nvSpPr>
        <p:spPr>
          <a:xfrm>
            <a:off y="6045200" x="3175"/>
            <a:ext cy="8128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9" name="Shape 9"/>
          <p:cNvSpPr/>
          <p:nvPr/>
        </p:nvSpPr>
        <p:spPr>
          <a:xfrm>
            <a:off y="5232400" x="3175"/>
            <a:ext cy="812800" cx="635000"/>
          </a:xfrm>
          <a:custGeom>
            <a:pathLst>
              <a:path w="400" extrusionOk="0" h="512">
                <a:moveTo>
                  <a:pt y="512" x="400"/>
                </a:moveTo>
                <a:lnTo>
                  <a:pt y="0" x="2"/>
                </a:lnTo>
                <a:lnTo>
                  <a:pt y="0" x="0"/>
                </a:lnTo>
                <a:lnTo>
                  <a:pt y="512" x="0"/>
                </a:lnTo>
                <a:lnTo>
                  <a:pt y="512" x="40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0" name="Shape 10"/>
          <p:cNvSpPr/>
          <p:nvPr/>
        </p:nvSpPr>
        <p:spPr>
          <a:xfrm>
            <a:off y="2689" x="8397875"/>
            <a:ext cy="813611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1" name="Shape 11"/>
          <p:cNvSpPr/>
          <p:nvPr/>
        </p:nvSpPr>
        <p:spPr>
          <a:xfrm>
            <a:off y="816300" x="8397875"/>
            <a:ext cy="809578" cx="746125"/>
          </a:xfrm>
          <a:custGeom>
            <a:pathLst>
              <a:path w="470" extrusionOk="0" h="602">
                <a:moveTo>
                  <a:pt y="0" x="0"/>
                </a:moveTo>
                <a:lnTo>
                  <a:pt y="602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pn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jpg" Type="http://schemas.openxmlformats.org/officeDocument/2006/relationships/image" Id="rId4"/><Relationship Target="../media/image08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jp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0.jpg" Type="http://schemas.openxmlformats.org/officeDocument/2006/relationships/image" Id="rId4"/><Relationship Target="../media/image02.jp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jpg" Type="http://schemas.openxmlformats.org/officeDocument/2006/relationships/image" Id="rId4"/><Relationship Target="../media/image00.jp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9.jpg" Type="http://schemas.openxmlformats.org/officeDocument/2006/relationships/image" Id="rId4"/><Relationship Target="../media/image11.pn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 txBox="1"/>
          <p:nvPr>
            <p:ph type="ctrTitle"/>
          </p:nvPr>
        </p:nvSpPr>
        <p:spPr>
          <a:xfrm>
            <a:off y="159741" x="1371600"/>
            <a:ext cy="1470000" cx="64007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    TOMA TIEMPO</a:t>
            </a:r>
          </a:p>
        </p:txBody>
      </p:sp>
      <p:sp>
        <p:nvSpPr>
          <p:cNvPr id="80" name="Shape 80"/>
          <p:cNvSpPr txBox="1"/>
          <p:nvPr>
            <p:ph idx="1" type="subTitle"/>
          </p:nvPr>
        </p:nvSpPr>
        <p:spPr>
          <a:xfrm>
            <a:off y="1949577" x="3620175"/>
            <a:ext cy="1162499" cx="27962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4500" lang="en"/>
              <a:t>Machacar</a:t>
            </a:r>
          </a:p>
          <a:p>
            <a:pPr rtl="0" lvl="0">
              <a:buNone/>
            </a:pPr>
            <a:r>
              <a:rPr sz="4500" lang="en"/>
              <a:t>Quitar</a:t>
            </a:r>
          </a:p>
          <a:p>
            <a:pPr rtl="0" lvl="0">
              <a:buNone/>
            </a:pPr>
            <a:r>
              <a:rPr sz="4500" lang="en"/>
              <a:t>Agregar </a:t>
            </a:r>
          </a:p>
          <a:p>
            <a:pPr rtl="0" lvl="0">
              <a:buNone/>
            </a:pPr>
            <a:r>
              <a:rPr sz="4500" lang="en"/>
              <a:t>Cortar</a:t>
            </a:r>
          </a:p>
          <a:p>
            <a:pPr rtl="0" lvl="0">
              <a:buNone/>
            </a:pPr>
            <a:r>
              <a:rPr sz="4500" lang="en"/>
              <a:t>Poner</a:t>
            </a:r>
          </a:p>
          <a:p>
            <a:pPr>
              <a:buNone/>
            </a:pPr>
            <a:r>
              <a:rPr sz="4500" lang="en"/>
              <a:t>Lavar</a:t>
            </a:r>
          </a:p>
        </p:txBody>
      </p:sp>
      <p:sp>
        <p:nvSpPr>
          <p:cNvPr id="81" name="Shape 81"/>
          <p:cNvSpPr txBox="1"/>
          <p:nvPr/>
        </p:nvSpPr>
        <p:spPr>
          <a:xfrm>
            <a:off y="2573550" x="6858000"/>
            <a:ext cy="1593900" cx="16376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200" lang="en"/>
              <a:t>* ING </a:t>
            </a:r>
          </a:p>
          <a:p>
            <a:r>
              <a:t/>
            </a:r>
          </a:p>
          <a:p>
            <a:pPr rtl="0" lvl="0">
              <a:buNone/>
            </a:pPr>
            <a:r>
              <a:rPr sz="2200" lang="en"/>
              <a:t>* TU</a:t>
            </a:r>
          </a:p>
          <a:p>
            <a:r>
              <a:t/>
            </a:r>
          </a:p>
          <a:p>
            <a:pPr rtl="0" lvl="0">
              <a:buNone/>
            </a:pPr>
            <a:r>
              <a:rPr sz="2200" lang="en"/>
              <a:t>*USTEDES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3" name="Shape 1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4" name="Shape 144"/>
          <p:cNvSpPr txBox="1"/>
          <p:nvPr>
            <p:ph type="title"/>
          </p:nvPr>
        </p:nvSpPr>
        <p:spPr>
          <a:xfrm>
            <a:off y="274637" x="457200"/>
            <a:ext cy="11430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Pasos:</a:t>
            </a:r>
          </a:p>
        </p:txBody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y="160020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1. Lava todos los ingredientes</a:t>
            </a:r>
          </a:p>
          <a:p>
            <a:pPr rtl="0" lvl="0">
              <a:buNone/>
            </a:pPr>
            <a:r>
              <a:rPr lang="en"/>
              <a:t>2. Corta la cebolla en muchas piezas</a:t>
            </a:r>
          </a:p>
          <a:p>
            <a:pPr rtl="0" lvl="0">
              <a:buNone/>
            </a:pPr>
            <a:r>
              <a:rPr lang="en"/>
              <a:t>3. Corta el tomate </a:t>
            </a:r>
          </a:p>
          <a:p>
            <a:pPr rtl="0" lvl="0">
              <a:buNone/>
            </a:pPr>
            <a:r>
              <a:rPr lang="en"/>
              <a:t>4. Ahora corta el cilantro para el guacamole</a:t>
            </a:r>
          </a:p>
          <a:p>
            <a:pPr rtl="0" lvl="0">
              <a:buNone/>
            </a:pPr>
            <a:r>
              <a:rPr lang="en"/>
              <a:t>5. Corta tres aguacates</a:t>
            </a:r>
          </a:p>
          <a:p>
            <a:pPr rtl="0" lvl="0">
              <a:buNone/>
            </a:pPr>
            <a:r>
              <a:rPr lang="en"/>
              <a:t>6. Quita la pepa de los aguacates</a:t>
            </a:r>
          </a:p>
          <a:p>
            <a:pPr rtl="0" lvl="0">
              <a:buNone/>
            </a:pPr>
            <a:r>
              <a:rPr lang="en"/>
              <a:t>7. Pon los aguacates en el tazon</a:t>
            </a:r>
          </a:p>
          <a:p>
            <a:pPr rtl="0" lvl="0">
              <a:buNone/>
            </a:pPr>
            <a:r>
              <a:rPr lang="en"/>
              <a:t>8. Agarra una cuchara grande y machaca el aguacate</a:t>
            </a:r>
          </a:p>
          <a:p>
            <a:pPr>
              <a:buNone/>
            </a:pPr>
            <a:r>
              <a:rPr lang="en"/>
              <a:t>9. Corta tres limones 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9" name="Shape 1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0" name="Shape 150"/>
          <p:cNvSpPr txBox="1"/>
          <p:nvPr>
            <p:ph type="title"/>
          </p:nvPr>
        </p:nvSpPr>
        <p:spPr>
          <a:xfrm>
            <a:off y="0" x="457200"/>
            <a:ext cy="11430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Continuation...</a:t>
            </a:r>
          </a:p>
        </p:txBody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y="132235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10. Ahora pon el tomate y la cebolla en el tazon con el aguacate</a:t>
            </a:r>
          </a:p>
          <a:p>
            <a:pPr rtl="0" lvl="0">
              <a:buNone/>
            </a:pPr>
            <a:r>
              <a:rPr lang="en"/>
              <a:t>11. Pon el cilantro ahi</a:t>
            </a:r>
          </a:p>
          <a:p>
            <a:pPr rtl="0" lvl="0">
              <a:buNone/>
            </a:pPr>
            <a:r>
              <a:rPr lang="en"/>
              <a:t>12. Pon un poquito de sal</a:t>
            </a:r>
          </a:p>
          <a:p>
            <a:pPr rtl="0" lvl="0">
              <a:buNone/>
            </a:pPr>
            <a:r>
              <a:rPr lang="en"/>
              <a:t>13. Ahora revuelve todo los ingredientes</a:t>
            </a:r>
          </a:p>
          <a:p>
            <a:pPr rtl="0" lvl="0">
              <a:buNone/>
            </a:pPr>
            <a:r>
              <a:rPr lang="en"/>
              <a:t>14. El guacamole esta preparado</a:t>
            </a:r>
          </a:p>
          <a:p>
            <a:pPr rtl="0" lvl="0">
              <a:buNone/>
            </a:pPr>
            <a:r>
              <a:rPr lang="en"/>
              <a:t>15. Ahora, tenemos que poner el pollo en la tortilla</a:t>
            </a:r>
          </a:p>
          <a:p>
            <a:pPr rtl="0" lvl="0">
              <a:buNone/>
            </a:pPr>
            <a:r>
              <a:rPr lang="en"/>
              <a:t>16. Pongamos lo que queremos en la tortilla (guacamole, tomate, salsa)</a:t>
            </a:r>
          </a:p>
          <a:p>
            <a:pPr>
              <a:buNone/>
            </a:pPr>
            <a:r>
              <a:rPr lang="en"/>
              <a:t>17. Terminamos! 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y="69912" x="1685475"/>
            <a:ext cy="11430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/>
              <a:t>VAMOS A HACER TACOS !</a:t>
            </a:r>
          </a:p>
        </p:txBody>
      </p:sp>
      <p:sp>
        <p:nvSpPr>
          <p:cNvPr id="87" name="Shape 87"/>
          <p:cNvSpPr/>
          <p:nvPr/>
        </p:nvSpPr>
        <p:spPr>
          <a:xfrm>
            <a:off y="1481814" x="2165862"/>
            <a:ext cy="4047915" cx="520705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y="99162" x="1290700"/>
            <a:ext cy="11430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LOS INGREDIENTES:</a:t>
            </a:r>
          </a:p>
        </p:txBody>
      </p:sp>
      <p:sp>
        <p:nvSpPr>
          <p:cNvPr id="93" name="Shape 93"/>
          <p:cNvSpPr/>
          <p:nvPr/>
        </p:nvSpPr>
        <p:spPr>
          <a:xfrm>
            <a:off y="1549237" x="925150"/>
            <a:ext cy="4581643" cx="748079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" name="Shape 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y="84537" x="1539250"/>
            <a:ext cy="11430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LOS INGREDIENTES:</a:t>
            </a:r>
          </a:p>
        </p:txBody>
      </p:sp>
      <p:sp>
        <p:nvSpPr>
          <p:cNvPr id="99" name="Shape 99"/>
          <p:cNvSpPr/>
          <p:nvPr/>
        </p:nvSpPr>
        <p:spPr>
          <a:xfrm>
            <a:off y="1581768" x="78562"/>
            <a:ext cy="3099784" cx="388900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00" name="Shape 100"/>
          <p:cNvSpPr/>
          <p:nvPr/>
        </p:nvSpPr>
        <p:spPr>
          <a:xfrm>
            <a:off y="1541947" x="4760013"/>
            <a:ext cy="3179426" cx="4146361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101" name="Shape 101"/>
          <p:cNvSpPr txBox="1"/>
          <p:nvPr/>
        </p:nvSpPr>
        <p:spPr>
          <a:xfrm>
            <a:off y="5322625" x="409425"/>
            <a:ext cy="716400" cx="19302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000" lang="en"/>
              <a:t>EL LIMON</a:t>
            </a:r>
          </a:p>
        </p:txBody>
      </p:sp>
      <p:sp>
        <p:nvSpPr>
          <p:cNvPr id="102" name="Shape 102"/>
          <p:cNvSpPr txBox="1"/>
          <p:nvPr/>
        </p:nvSpPr>
        <p:spPr>
          <a:xfrm>
            <a:off y="5381125" x="5663344"/>
            <a:ext cy="1096799" cx="23397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000" lang="en"/>
              <a:t>LAS CEBOLLAS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y="69937" x="1363800"/>
            <a:ext cy="11430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LOS INGREDIENTES:</a:t>
            </a:r>
          </a:p>
        </p:txBody>
      </p:sp>
      <p:sp>
        <p:nvSpPr>
          <p:cNvPr id="108" name="Shape 108"/>
          <p:cNvSpPr/>
          <p:nvPr/>
        </p:nvSpPr>
        <p:spPr>
          <a:xfrm>
            <a:off y="1357453" x="2576081"/>
            <a:ext cy="3762892" cx="375788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09" name="Shape 109"/>
          <p:cNvSpPr txBox="1"/>
          <p:nvPr/>
        </p:nvSpPr>
        <p:spPr>
          <a:xfrm>
            <a:off y="5527350" x="3175500"/>
            <a:ext cy="584999" cx="27929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000" lang="en"/>
              <a:t>LA SALSA DE PICANTE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4" name="Shape 114"/>
          <p:cNvSpPr txBox="1"/>
          <p:nvPr>
            <p:ph idx="1" type="body"/>
          </p:nvPr>
        </p:nvSpPr>
        <p:spPr>
          <a:xfrm>
            <a:off y="1285895" x="694659"/>
            <a:ext cy="503399" cx="3264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         La Sal</a:t>
            </a:r>
          </a:p>
        </p:txBody>
      </p:sp>
      <p:sp>
        <p:nvSpPr>
          <p:cNvPr id="115" name="Shape 115"/>
          <p:cNvSpPr/>
          <p:nvPr/>
        </p:nvSpPr>
        <p:spPr>
          <a:xfrm>
            <a:off y="2600183" x="193331"/>
            <a:ext cy="3771371" cx="426665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16" name="Shape 116"/>
          <p:cNvSpPr/>
          <p:nvPr/>
        </p:nvSpPr>
        <p:spPr>
          <a:xfrm>
            <a:off y="2698629" x="4776850"/>
            <a:ext cy="3633254" cx="410526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117" name="Shape 117"/>
          <p:cNvSpPr txBox="1"/>
          <p:nvPr/>
        </p:nvSpPr>
        <p:spPr>
          <a:xfrm>
            <a:off y="1285895" x="5084125"/>
            <a:ext cy="977699" cx="29888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600" lang="en">
                <a:solidFill>
                  <a:schemeClr val="lt1"/>
                </a:solidFill>
              </a:rPr>
              <a:t>El Tomate 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1" name="Shape 1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>
            <a:off y="1524733" x="303550"/>
            <a:ext cy="800700" cx="41490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El Cilantro</a:t>
            </a:r>
          </a:p>
        </p:txBody>
      </p:sp>
      <p:sp>
        <p:nvSpPr>
          <p:cNvPr id="123" name="Shape 123"/>
          <p:cNvSpPr/>
          <p:nvPr/>
        </p:nvSpPr>
        <p:spPr>
          <a:xfrm>
            <a:off y="2601434" x="118550"/>
            <a:ext cy="3771190" cx="48182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24" name="Shape 124"/>
          <p:cNvSpPr/>
          <p:nvPr/>
        </p:nvSpPr>
        <p:spPr>
          <a:xfrm>
            <a:off y="2601434" x="5272030"/>
            <a:ext cy="3810000" cx="38100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125" name="Shape 125"/>
          <p:cNvSpPr txBox="1"/>
          <p:nvPr/>
        </p:nvSpPr>
        <p:spPr>
          <a:xfrm>
            <a:off y="1652683" x="5614900"/>
            <a:ext cy="635699" cx="26330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000" lang="en">
                <a:solidFill>
                  <a:schemeClr val="lt1"/>
                </a:solidFill>
              </a:rPr>
              <a:t>El Aguacate 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9" name="Shape 1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0" name="Shape 130"/>
          <p:cNvSpPr txBox="1"/>
          <p:nvPr>
            <p:ph type="title"/>
          </p:nvPr>
        </p:nvSpPr>
        <p:spPr>
          <a:xfrm>
            <a:off y="1943744" x="331500"/>
            <a:ext cy="912599" cx="31292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El cuchillo</a:t>
            </a:r>
          </a:p>
        </p:txBody>
      </p:sp>
      <p:sp>
        <p:nvSpPr>
          <p:cNvPr id="131" name="Shape 131"/>
          <p:cNvSpPr/>
          <p:nvPr/>
        </p:nvSpPr>
        <p:spPr>
          <a:xfrm>
            <a:off y="3142952" x="195575"/>
            <a:ext cy="3649097" cx="461157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32" name="Shape 132"/>
          <p:cNvSpPr/>
          <p:nvPr/>
        </p:nvSpPr>
        <p:spPr>
          <a:xfrm>
            <a:off y="3631146" x="4888650"/>
            <a:ext cy="2952060" cx="394114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133" name="Shape 133"/>
          <p:cNvSpPr txBox="1"/>
          <p:nvPr/>
        </p:nvSpPr>
        <p:spPr>
          <a:xfrm>
            <a:off y="2135744" x="5063750"/>
            <a:ext cy="645600" cx="30989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600" lang="en">
                <a:solidFill>
                  <a:schemeClr val="lt1"/>
                </a:solidFill>
              </a:rPr>
              <a:t>El Tazon 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7" name="Shape 1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8" name="Shape 138"/>
          <p:cNvSpPr txBox="1"/>
          <p:nvPr>
            <p:ph type="title"/>
          </p:nvPr>
        </p:nvSpPr>
        <p:spPr>
          <a:xfrm>
            <a:off y="607448" x="859700"/>
            <a:ext cy="717299" cx="64230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                  El Pollo</a:t>
            </a:r>
          </a:p>
        </p:txBody>
      </p:sp>
      <p:sp>
        <p:nvSpPr>
          <p:cNvPr id="139" name="Shape 139"/>
          <p:cNvSpPr/>
          <p:nvPr/>
        </p:nvSpPr>
        <p:spPr>
          <a:xfrm>
            <a:off y="1768050" x="1196325"/>
            <a:ext cy="4907715" cx="655009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Custom 46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FFD80C"/>
      </a:accent1>
      <a:accent2>
        <a:srgbClr val="CD108C"/>
      </a:accent2>
      <a:accent3>
        <a:srgbClr val="0990DB"/>
      </a:accent3>
      <a:accent4>
        <a:srgbClr val="AAAAAA"/>
      </a:accent4>
      <a:accent5>
        <a:srgbClr val="C3F180"/>
      </a:accent5>
      <a:accent6>
        <a:srgbClr val="FF986D"/>
      </a:accent6>
      <a:hlink>
        <a:srgbClr val="ABABAB"/>
      </a:hlink>
      <a:folHlink>
        <a:srgbClr val="666666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